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302" r:id="rId36"/>
    <p:sldId id="301" r:id="rId37"/>
    <p:sldId id="300" r:id="rId38"/>
    <p:sldId id="297" r:id="rId39"/>
    <p:sldId id="299" r:id="rId40"/>
    <p:sldId id="298" r:id="rId41"/>
    <p:sldId id="292" r:id="rId42"/>
    <p:sldId id="290" r:id="rId43"/>
    <p:sldId id="295" r:id="rId44"/>
    <p:sldId id="296" r:id="rId45"/>
    <p:sldId id="303" r:id="rId46"/>
    <p:sldId id="304" r:id="rId47"/>
    <p:sldId id="305" r:id="rId48"/>
    <p:sldId id="306" r:id="rId49"/>
    <p:sldId id="307" r:id="rId50"/>
    <p:sldId id="308" r:id="rId51"/>
    <p:sldId id="309" r:id="rId52"/>
    <p:sldId id="310" r:id="rId53"/>
    <p:sldId id="311" r:id="rId5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13/05/2015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13/05/2015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13/05/2015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13/05/2015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13/05/2015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13/05/2015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13/05/2015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a:t>
            </a:r>
            <a:r>
              <a:rPr lang="pt-BR" dirty="0" smtClean="0"/>
              <a:t>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e média de tempo</a:t>
            </a:r>
          </a:p>
          <a:p>
            <a:r>
              <a:rPr lang="pt-BR" dirty="0"/>
              <a:t>Ex: 500ops em 0.5s x 400ops em 0.4s</a:t>
            </a:r>
          </a:p>
          <a:p>
            <a:endParaRPr lang="pt-BR" dirty="0"/>
          </a:p>
        </p:txBody>
      </p:sp>
    </p:spTree>
    <p:extLst>
      <p:ext uri="{BB962C8B-B14F-4D97-AF65-F5344CB8AC3E}">
        <p14:creationId xmlns:p14="http://schemas.microsoft.com/office/powerpoint/2010/main" val="2101864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pt-BR" dirty="0"/>
          </a:p>
        </p:txBody>
      </p:sp>
    </p:spTree>
    <p:extLst>
      <p:ext uri="{BB962C8B-B14F-4D97-AF65-F5344CB8AC3E}">
        <p14:creationId xmlns:p14="http://schemas.microsoft.com/office/powerpoint/2010/main" val="324813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1331640" y="2391029"/>
            <a:ext cx="5801964" cy="3441600"/>
          </a:xfrm>
          <a:prstGeom prst="rect">
            <a:avLst/>
          </a:prstGeom>
        </p:spPr>
      </p:pic>
    </p:spTree>
    <p:extLst>
      <p:ext uri="{BB962C8B-B14F-4D97-AF65-F5344CB8AC3E}">
        <p14:creationId xmlns:p14="http://schemas.microsoft.com/office/powerpoint/2010/main" val="3347909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187624"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Tempo x Espaco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Referência x Objeto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642105" y="2420888"/>
            <a:ext cx="1827514" cy="3312368"/>
          </a:xfrm>
          <a:prstGeom prst="rect">
            <a:avLst/>
          </a:prstGeom>
        </p:spPr>
      </p:pic>
    </p:spTree>
    <p:extLst>
      <p:ext uri="{BB962C8B-B14F-4D97-AF65-F5344CB8AC3E}">
        <p14:creationId xmlns:p14="http://schemas.microsoft.com/office/powerpoint/2010/main" val="1805213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539</TotalTime>
  <Words>630</Words>
  <Application>Microsoft Office PowerPoint</Application>
  <PresentationFormat>Apresentação na tela (4:3)</PresentationFormat>
  <Paragraphs>160</Paragraphs>
  <Slides>53</Slides>
  <Notes>0</Notes>
  <HiddenSlides>0</HiddenSlides>
  <MMClips>0</MMClips>
  <ScaleCrop>false</ScaleCrop>
  <HeadingPairs>
    <vt:vector size="4" baseType="variant">
      <vt:variant>
        <vt:lpstr>Tema</vt:lpstr>
      </vt:variant>
      <vt:variant>
        <vt:i4>1</vt:i4>
      </vt:variant>
      <vt:variant>
        <vt:lpstr>Títulos de slides</vt:lpstr>
      </vt:variant>
      <vt:variant>
        <vt:i4>53</vt:i4>
      </vt:variant>
    </vt:vector>
  </HeadingPairs>
  <TitlesOfParts>
    <vt:vector size="54" baseType="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Apresentação do PowerPoint</vt:lpstr>
      <vt:lpstr>www.apinfo.com</vt:lpstr>
      <vt:lpstr>Algumas empresas</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Response time</vt:lpstr>
      <vt:lpstr>Tips</vt:lpstr>
      <vt:lpstr>Arquitetura da JVM</vt:lpstr>
      <vt:lpstr>Visão Geral</vt:lpstr>
      <vt:lpstr>Modelo de memória</vt:lpstr>
      <vt:lpstr>Garbage Collector</vt:lpstr>
      <vt:lpstr>Tempo x Espaco</vt:lpstr>
      <vt:lpstr>Referência x Objeto</vt:lpstr>
      <vt:lpstr>The jdk tools</vt:lpstr>
      <vt:lpstr>jcmd</vt:lpstr>
      <vt:lpstr>JPS</vt:lpstr>
      <vt:lpstr>jstat</vt:lpstr>
      <vt:lpstr>jdeps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121</cp:revision>
  <dcterms:created xsi:type="dcterms:W3CDTF">2015-05-10T22:13:21Z</dcterms:created>
  <dcterms:modified xsi:type="dcterms:W3CDTF">2015-05-14T02:32:29Z</dcterms:modified>
</cp:coreProperties>
</file>